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8" r:id="rId5"/>
    <p:sldId id="269" r:id="rId6"/>
    <p:sldId id="270" r:id="rId7"/>
    <p:sldId id="273" r:id="rId8"/>
    <p:sldId id="274" r:id="rId9"/>
    <p:sldId id="276" r:id="rId10"/>
    <p:sldId id="275" r:id="rId11"/>
    <p:sldId id="272" r:id="rId12"/>
    <p:sldId id="277" r:id="rId13"/>
    <p:sldId id="278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C65"/>
    <a:srgbClr val="A50307"/>
    <a:srgbClr val="133A61"/>
    <a:srgbClr val="8F0305"/>
    <a:srgbClr val="FFFFFF"/>
    <a:srgbClr val="D3657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7AC3CCA-C797-4891-BE02-D94E43425B7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74" autoAdjust="0"/>
  </p:normalViewPr>
  <p:slideViewPr>
    <p:cSldViewPr snapToGrid="0">
      <p:cViewPr varScale="1">
        <p:scale>
          <a:sx n="78" d="100"/>
          <a:sy n="78" d="100"/>
        </p:scale>
        <p:origin x="8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B809CF-4F7B-4BE4-8A32-8679CB2689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7E19D8-3399-40AA-9454-8894AA607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1F5FB-7567-45AD-8495-03E1713608C4}" type="datetimeFigureOut">
              <a:rPr lang="en-US" smtClean="0"/>
              <a:t>9/4/2025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D47F8-AA1F-4332-BC73-5F00A0A5A7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A251D3-D305-4590-9FE3-31F71740A1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A2D7B9-98DD-4850-82E9-E964919A4A5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563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D43E1C-BE52-45D3-B3DA-AB00685B4BD3}" type="datetimeFigureOut">
              <a:rPr lang="en-US" smtClean="0"/>
              <a:t>9/4/2025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F3E6AC-EE2A-4D92-BFD4-7D35F37B4F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790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71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1373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17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1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024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664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1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395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994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216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575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25800-3F15-46E1-990C-A4BA7B98F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25345"/>
            <a:ext cx="6801320" cy="1737361"/>
          </a:xfrm>
        </p:spPr>
        <p:txBody>
          <a:bodyPr anchor="ctr" anchorCtr="0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3F79B5-FBA1-49BD-9095-A9BB6A021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6" y="4534872"/>
            <a:ext cx="3392543" cy="1737360"/>
          </a:xfrm>
        </p:spPr>
        <p:txBody>
          <a:bodyPr anchor="ctr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50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FCFD2-DF13-4F02-BBD5-B68B0905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9656"/>
            <a:ext cx="10515600" cy="3408893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8B1F9-6755-42E5-8F50-0B945D273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B890C-0CB4-4A98-9943-9C2257BF3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844CD-8F1F-4298-A223-C4256A6F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84B6337-F0FA-40DA-A205-42E63B13ADB9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1352550" y="6150952"/>
            <a:ext cx="9486900" cy="515492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3581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 CUSTOM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1329DF-B16C-4958-8120-1F3D8DD9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38D7F-2A7C-4C62-B3BC-1DB1A4602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DAFEE-0ED4-43C2-8025-5961460D8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23B48-0D16-412C-BC69-B41C4F2AC70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5784726"/>
            <a:ext cx="10515600" cy="365125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Add Author/Writer Here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6D0385B-605F-4AEB-B2CD-DA707D35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587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157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588C331-B180-41FC-8DD2-82D2B161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595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BBF8640-DE64-4B60-867F-0CBE26BD00A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365864" y="6114929"/>
            <a:ext cx="9486900" cy="435466"/>
          </a:xfrm>
        </p:spPr>
        <p:txBody>
          <a:bodyPr>
            <a:normAutofit/>
          </a:bodyPr>
          <a:lstStyle>
            <a:lvl1pPr algn="r">
              <a:defRPr i="0"/>
            </a:lvl1pPr>
          </a:lstStyle>
          <a:p>
            <a:pPr marL="0" lvl="0" indent="0" algn="r">
              <a:buNone/>
            </a:pPr>
            <a:r>
              <a:rPr lang="en-U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Edit Master text styles</a:t>
            </a:r>
          </a:p>
          <a:p>
            <a:pPr marL="0" lvl="1" indent="0" algn="r">
              <a:buNone/>
            </a:pPr>
            <a:r>
              <a:rPr lang="en-U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0D19A04-6F0F-4BFC-8AD6-19F13EE1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11" y="149470"/>
            <a:ext cx="5838825" cy="645691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58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B749-F2BE-45BB-B34D-42D465670D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2550" y="4629150"/>
            <a:ext cx="9486900" cy="63481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F2E03-8BBF-4A9C-A004-C3807BB5A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C8BC3-3FA7-4F23-B793-4F5DA208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EF240-DD06-4F27-8707-2E6A5349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EB33C-1430-4381-BC10-3C6BC5D2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50" y="1476375"/>
            <a:ext cx="9486900" cy="2628900"/>
          </a:xfrm>
        </p:spPr>
        <p:txBody>
          <a:bodyPr anchor="t" anchorCtr="0"/>
          <a:lstStyle>
            <a:lvl1pPr algn="ctr">
              <a:defRPr i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72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t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FBF3B-53AB-4D7D-9C4D-42E1E229B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900"/>
            <a:ext cx="10515600" cy="192966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85FE0-A783-42CA-BED0-EFB6F496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15A3E-54C3-4563-B93A-9E56494A7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9ECD06-D58A-422E-8343-17796E69861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31381" y="5918200"/>
            <a:ext cx="9515475" cy="4381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latin typeface="+mn-lt"/>
              </a:defRPr>
            </a:lvl1pPr>
            <a:lvl2pPr marL="457200" indent="0" algn="r">
              <a:buNone/>
              <a:defRPr sz="2000">
                <a:latin typeface="+mn-lt"/>
              </a:defRPr>
            </a:lvl2pPr>
            <a:lvl3pPr marL="914400" indent="0" algn="r">
              <a:buNone/>
              <a:defRPr sz="2000">
                <a:latin typeface="+mn-lt"/>
              </a:defRPr>
            </a:lvl3pPr>
            <a:lvl4pPr marL="1371600" indent="0" algn="r">
              <a:buNone/>
              <a:defRPr sz="2000">
                <a:latin typeface="+mn-lt"/>
              </a:defRPr>
            </a:lvl4pPr>
            <a:lvl5pPr marL="1828800" indent="0" algn="r"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74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8A89E-076E-497A-A4CE-93C75C166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3825024"/>
            <a:ext cx="11391499" cy="209688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0B449-15E4-41C1-A0BD-6916BD2B1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FF690-36F7-4631-8284-EB23B592E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050B4F-6E15-4AA2-9669-EE44D3A5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3C8662D-2189-4802-AEE5-20470C02D13E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199874" y="5927196"/>
            <a:ext cx="9486900" cy="474294"/>
          </a:xfrm>
          <a:ln>
            <a:noFill/>
          </a:ln>
        </p:spPr>
        <p:txBody>
          <a:bodyPr>
            <a:normAutofit/>
          </a:bodyPr>
          <a:lstStyle>
            <a:lvl1pPr algn="r">
              <a:defRPr/>
            </a:lvl1pPr>
          </a:lstStyle>
          <a:p>
            <a:pPr lvl="0" algn="r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  <a:p>
            <a:pPr lvl="1" algn="r"/>
            <a:r>
              <a:rPr lang="en-US" sz="2000" noProof="0">
                <a:solidFill>
                  <a:schemeClr val="bg1"/>
                </a:solidFill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38764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Subtitle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56786-C55B-4499-B117-765B616E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288393"/>
            <a:ext cx="11772899" cy="149278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79DCA2-4B74-4315-832D-46FA2360E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348AC-EF4F-4C4C-B8BB-FE76E2A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2170172-F7C2-49C7-9A19-1829816338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43450" y="6265863"/>
            <a:ext cx="7153275" cy="45561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19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and Sub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B6272-9C66-4BAF-ADB2-BB960F570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27" y="285749"/>
            <a:ext cx="10588873" cy="3011365"/>
          </a:xfr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F3AE6-2CF4-4F8E-9A91-243A5799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0BEF955-A913-4A15-AB41-00128DC34D5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38375" y="6169024"/>
            <a:ext cx="9505950" cy="365125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r">
              <a:buNone/>
              <a:defRPr sz="2000"/>
            </a:lvl2pPr>
            <a:lvl3pPr marL="914400" indent="0" algn="r">
              <a:buNone/>
              <a:defRPr sz="2000"/>
            </a:lvl3pPr>
            <a:lvl4pPr marL="1371600" indent="0" algn="r">
              <a:buNone/>
              <a:defRPr sz="2000"/>
            </a:lvl4pPr>
            <a:lvl5pPr marL="1828800" indent="0" algn="r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98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Title and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ABF6-BCBB-4979-A429-A8C53EAF4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81" y="365125"/>
            <a:ext cx="11014435" cy="3616325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940B77-ABE7-4DC7-A608-AB177943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FD022E-97C1-4D08-B1C8-18C6109D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26426-C17F-4D34-BD4F-CE33FA0E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B21A59-00E0-403F-9E1E-43C43756FD4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52550" y="6154738"/>
            <a:ext cx="9486900" cy="365125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8929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AF8F-58B2-467F-936E-70379C1AF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241"/>
            <a:ext cx="10515600" cy="3184559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137D3DA5-DEEF-48AD-9A16-584B27F8F84A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6286500" y="6264341"/>
            <a:ext cx="5686425" cy="593660"/>
          </a:xfrm>
        </p:spPr>
        <p:txBody>
          <a:bodyPr>
            <a:normAutofit/>
          </a:bodyPr>
          <a:lstStyle>
            <a:lvl1pPr algn="r">
              <a:defRPr/>
            </a:lvl1pPr>
          </a:lstStyle>
          <a:p>
            <a:pPr lvl="0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  <a:p>
            <a:pPr lvl="1"/>
            <a:r>
              <a:rPr lang="en-US" sz="2000" noProof="0">
                <a:solidFill>
                  <a:schemeClr val="bg1"/>
                </a:solidFill>
              </a:rPr>
              <a:t>Second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7DB53-9696-4FC5-8680-97ED3448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3242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A7392F-E7D2-4A39-807C-4C1FA9A6B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78D9-08E4-41E7-939E-2E0E01EBB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2F172-C3C6-4A0C-97B7-CF180AF1F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C1990-AB65-4FBE-A312-E5143B2D7FBA}" type="datetimeFigureOut">
              <a:rPr lang="en-US" noProof="0" smtClean="0"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26816-EA09-41F0-A09E-B1EAD7327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63D7D-8BF2-4394-9E04-BAABFC04C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64B4E-BB64-4235-AA14-F42088F189E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731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Algerian" panose="04020705040A02060702" pitchFamily="82" charset="0"/>
              </a:rPr>
              <a:t>Digital Portfolio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lvl="0"/>
            <a:r>
              <a:rPr lang="en-US" sz="3200" i="1" dirty="0">
                <a:solidFill>
                  <a:prstClr val="white"/>
                </a:solidFill>
                <a:cs typeface="Segoe UI" panose="020B0502040204020203" pitchFamily="34" charset="0"/>
              </a:rPr>
              <a:t>STUDENT NAME: M.DILLI BABU               REGISTER NO AND NMID:212400396 DEPARTMENT:BCA</a:t>
            </a:r>
          </a:p>
          <a:p>
            <a:pPr lvl="0"/>
            <a:r>
              <a:rPr lang="en-US" sz="3200" i="1" dirty="0">
                <a:solidFill>
                  <a:prstClr val="white"/>
                </a:solidFill>
                <a:cs typeface="Segoe UI" panose="020B0502040204020203" pitchFamily="34" charset="0"/>
              </a:rPr>
              <a:t>COLLEGE:COLLEGE/UNIVERSITY:SINDHI COLLEGE</a:t>
            </a:r>
          </a:p>
          <a:p>
            <a:pPr lvl="0"/>
            <a:endParaRPr lang="en-US" sz="3200" i="1" dirty="0">
              <a:solidFill>
                <a:prstClr val="white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322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Algerian" panose="04020705040A02060702" pitchFamily="82" charset="0"/>
              </a:rPr>
              <a:t>FEATURES AND FUNCTIONSLITY  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lvl="0"/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 *</a:t>
            </a:r>
            <a:r>
              <a:rPr lang="en-US" i="1" dirty="0">
                <a:solidFill>
                  <a:prstClr val="white"/>
                </a:solidFill>
                <a:latin typeface="Bahnschrift SemiBold" panose="020B0502040204020203" pitchFamily="34" charset="0"/>
                <a:cs typeface="Segoe UI" panose="020B0502040204020203" pitchFamily="34" charset="0"/>
              </a:rPr>
              <a:t>Interactive Elements</a:t>
            </a:r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- </a:t>
            </a:r>
            <a:r>
              <a:rPr lang="en-US" i="1" dirty="0">
                <a:solidFill>
                  <a:prstClr val="white"/>
                </a:solidFill>
                <a:latin typeface="Bahnschrift Condensed" panose="020B0502040204020203" pitchFamily="34" charset="0"/>
                <a:cs typeface="Segoe UI" panose="020B0502040204020203" pitchFamily="34" charset="0"/>
              </a:rPr>
              <a:t>Clickable links, buttons, and project demos that engage viewers</a:t>
            </a:r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.</a:t>
            </a:r>
          </a:p>
          <a:p>
            <a:pPr lvl="0"/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*</a:t>
            </a:r>
            <a:r>
              <a:rPr lang="en-US" i="1" dirty="0">
                <a:solidFill>
                  <a:prstClr val="white"/>
                </a:solidFill>
                <a:latin typeface="Bahnschrift SemiBold" panose="020B0502040204020203" pitchFamily="34" charset="0"/>
                <a:cs typeface="Segoe UI" panose="020B0502040204020203" pitchFamily="34" charset="0"/>
              </a:rPr>
              <a:t>Responsive Design</a:t>
            </a:r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- </a:t>
            </a:r>
            <a:r>
              <a:rPr lang="en-US" i="1" dirty="0">
                <a:solidFill>
                  <a:prstClr val="white"/>
                </a:solidFill>
                <a:latin typeface="Bahnschrift Condensed" panose="020B0502040204020203" pitchFamily="34" charset="0"/>
                <a:cs typeface="Segoe UI" panose="020B0502040204020203" pitchFamily="34" charset="0"/>
              </a:rPr>
              <a:t>Portfolio adjust smoothly across devices like mobiles, tables, and desktops.</a:t>
            </a:r>
          </a:p>
          <a:p>
            <a:pPr lvl="0"/>
            <a:endParaRPr lang="en-US" i="1" dirty="0">
              <a:solidFill>
                <a:prstClr val="white"/>
              </a:solidFill>
              <a:latin typeface="Bahnschrift Condensed" panose="020B0502040204020203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493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4796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Algerian" panose="04020705040A02060702" pitchFamily="82" charset="0"/>
              </a:rPr>
              <a:t>conclusions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1800225"/>
            <a:ext cx="9392342" cy="42894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Variable Text Light" pitchFamily="2" charset="0"/>
              </a:rPr>
              <a:t>Digital portfolio effectively showcase skills , achievements , and creativity in an organized way , making it easier for others to understand one’s professional and personal growth.          </a:t>
            </a:r>
          </a:p>
          <a:p>
            <a:r>
              <a:rPr lang="en-US" dirty="0">
                <a:solidFill>
                  <a:schemeClr val="bg1"/>
                </a:solidFill>
                <a:latin typeface="Segoe UI Variable Text Light" pitchFamily="2" charset="0"/>
              </a:rPr>
              <a:t>It serves as long-term platform for self-improvement , continuous learning , and career opportunities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5358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2743199"/>
            <a:ext cx="10020286" cy="2295525"/>
          </a:xfrm>
        </p:spPr>
        <p:txBody>
          <a:bodyPr>
            <a:noAutofit/>
          </a:bodyPr>
          <a:lstStyle/>
          <a:p>
            <a:r>
              <a:rPr lang="en-US" sz="7200" i="1" dirty="0">
                <a:solidFill>
                  <a:schemeClr val="bg1"/>
                </a:solidFill>
                <a:latin typeface="Algerian" panose="04020705040A02060702" pitchFamily="82" charset="0"/>
              </a:rPr>
              <a:t>Digital Portfolio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1800225"/>
            <a:ext cx="9392342" cy="4289491"/>
          </a:xfrm>
        </p:spPr>
        <p:txBody>
          <a:bodyPr>
            <a:normAutofit/>
          </a:bodyPr>
          <a:lstStyle/>
          <a:p>
            <a:pPr lvl="0"/>
            <a:endParaRPr lang="en-US" sz="7200" i="1" dirty="0">
              <a:solidFill>
                <a:prstClr val="white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607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184" y="-166693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917291" y="768283"/>
            <a:ext cx="2880156" cy="1848565"/>
          </a:xfrm>
        </p:spPr>
        <p:txBody>
          <a:bodyPr>
            <a:noAutofit/>
          </a:bodyPr>
          <a:lstStyle/>
          <a:p>
            <a:r>
              <a:rPr lang="en-US" sz="4800" i="1" dirty="0">
                <a:solidFill>
                  <a:schemeClr val="bg1"/>
                </a:solidFill>
                <a:latin typeface="Algerian" panose="04020705040A02060702" pitchFamily="82" charset="0"/>
              </a:rPr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950" y="1721224"/>
            <a:ext cx="8475051" cy="4464421"/>
          </a:xfrm>
        </p:spPr>
        <p:txBody>
          <a:bodyPr>
            <a:normAutofit fontScale="25000" lnSpcReduction="20000"/>
          </a:bodyPr>
          <a:lstStyle/>
          <a:p>
            <a:pPr lvl="0"/>
            <a:endParaRPr lang="en-US" sz="3200" i="1" dirty="0">
              <a:solidFill>
                <a:prstClr val="white"/>
              </a:solidFill>
            </a:endParaRP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1.Problem statement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2.Project overview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3.End Users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4.Tools and technologies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5.Protfolio design and Layout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6.Features and Functionality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7.Results and Screenshots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8.Conclusion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Bell MT" panose="02020503060305020303" pitchFamily="18" charset="0"/>
                <a:cs typeface="Segoe UI" panose="020B0502040204020203" pitchFamily="34" charset="0"/>
              </a:rPr>
              <a:t>9.Github Link </a:t>
            </a:r>
          </a:p>
          <a:p>
            <a:pPr lvl="0"/>
            <a:endParaRPr lang="en-US" sz="9600" i="1" dirty="0">
              <a:solidFill>
                <a:prstClr val="white"/>
              </a:solidFill>
              <a:cs typeface="Segoe UI" panose="020B0502040204020203" pitchFamily="34" charset="0"/>
            </a:endParaRPr>
          </a:p>
          <a:p>
            <a:pPr lvl="0"/>
            <a:endParaRPr lang="en-US" sz="9600" i="1" dirty="0">
              <a:solidFill>
                <a:prstClr val="white"/>
              </a:solidFill>
            </a:endParaRPr>
          </a:p>
          <a:p>
            <a:r>
              <a:rPr lang="en-US" dirty="0"/>
              <a:t>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577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lgerian" panose="04020705040A02060702" pitchFamily="82" charset="0"/>
              </a:rPr>
              <a:t>PROBLEM STATEMENT 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lvl="0"/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1.Traditional resumes and paper portfolio are static and cannot fully represent an individual’s skills and creativity.</a:t>
            </a:r>
          </a:p>
          <a:p>
            <a:pPr lvl="0"/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2.Employers and educators often face difficulty evaluating candidates due to limited outdated presentation formats</a:t>
            </a:r>
          </a:p>
          <a:p>
            <a:pPr lvl="0"/>
            <a:endParaRPr lang="en-US" i="1" dirty="0">
              <a:solidFill>
                <a:prstClr val="white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391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4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>
                <a:solidFill>
                  <a:prstClr val="white"/>
                </a:solidFill>
                <a:latin typeface="Algerian" panose="04020705040A02060702" pitchFamily="82" charset="0"/>
              </a:rPr>
              <a:t>project Overview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693608" y="1860554"/>
            <a:ext cx="11601862" cy="3555993"/>
          </a:xfrm>
        </p:spPr>
        <p:txBody>
          <a:bodyPr>
            <a:normAutofit/>
          </a:bodyPr>
          <a:lstStyle/>
          <a:p>
            <a:pPr marL="3429000" lvl="6" indent="-457200"/>
            <a:r>
              <a:rPr lang="en-US" sz="2800" i="1" dirty="0">
                <a:solidFill>
                  <a:prstClr val="white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Objective-To create a professional online space that showcases personal skill , achievements , projects , and experiences in a structured and creative way.</a:t>
            </a:r>
          </a:p>
          <a:p>
            <a:pPr marL="3429000" lvl="6" indent="-457200"/>
            <a:r>
              <a:rPr lang="en-US" sz="2800" i="1" dirty="0">
                <a:solidFill>
                  <a:prstClr val="white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Outcome-A well-designed digital portfolio that highlights strengths and growth , making it easy to share</a:t>
            </a:r>
            <a:r>
              <a:rPr lang="en-US" sz="2800" i="1" dirty="0">
                <a:solidFill>
                  <a:prstClr val="white"/>
                </a:solidFill>
                <a:latin typeface="Bookman Old Style" panose="02050604050505020204" pitchFamily="18" charset="0"/>
                <a:cs typeface="Segoe UI" panose="020B0502040204020203" pitchFamily="34" charset="0"/>
              </a:rPr>
              <a:t> with employers , educators , or clients.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US" i="1" dirty="0">
              <a:solidFill>
                <a:prstClr val="white"/>
              </a:solidFill>
              <a:cs typeface="Segoe UI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60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Algerian" panose="04020705040A02060702" pitchFamily="82" charset="0"/>
              </a:rPr>
              <a:t>WHO ARE  THE END USERS 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white"/>
                </a:solidFill>
                <a:latin typeface="Bodoni MT" panose="02070603080606020203" pitchFamily="18" charset="0"/>
                <a:cs typeface="Segoe UI" panose="020B0502040204020203" pitchFamily="34" charset="0"/>
              </a:rPr>
              <a:t>Potential clients 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white"/>
                </a:solidFill>
                <a:latin typeface="Bodoni MT" panose="02070603080606020203" pitchFamily="18" charset="0"/>
                <a:cs typeface="Segoe UI" panose="020B0502040204020203" pitchFamily="34" charset="0"/>
              </a:rPr>
              <a:t>Hiring managers or recruiters     </a:t>
            </a:r>
          </a:p>
          <a:p>
            <a:pPr lvl="0"/>
            <a:endParaRPr lang="en-US" i="1" dirty="0">
              <a:solidFill>
                <a:prstClr val="white"/>
              </a:solidFill>
              <a:latin typeface="Bernard MT Condensed" panose="020508060609050204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Bahnschrift Light Condensed" panose="020B0502040204020203" pitchFamily="34" charset="0"/>
              </a:rPr>
              <a:t>These individuals review the portfolio to assess the person’s skill, experience , and fit for a job or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1905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Algerian" panose="04020705040A02060702" pitchFamily="82" charset="0"/>
              </a:rPr>
              <a:t>TOOLS AND TECHNOLOGIES 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lvl="0"/>
            <a:r>
              <a:rPr lang="en-US" i="1" dirty="0">
                <a:solidFill>
                  <a:prstClr val="white"/>
                </a:solidFill>
                <a:cs typeface="Segoe UI" panose="020B0502040204020203" pitchFamily="34" charset="0"/>
              </a:rPr>
              <a:t> * </a:t>
            </a:r>
            <a:r>
              <a:rPr lang="en-US" i="1" dirty="0">
                <a:solidFill>
                  <a:prstClr val="white"/>
                </a:solidFill>
                <a:latin typeface="Arial Rounded MT Bold" panose="020F0704030504030204" pitchFamily="34" charset="0"/>
                <a:cs typeface="Segoe UI" panose="020B0502040204020203" pitchFamily="34" charset="0"/>
              </a:rPr>
              <a:t>Web development </a:t>
            </a:r>
            <a:r>
              <a:rPr lang="en-US" i="1" dirty="0">
                <a:solidFill>
                  <a:prstClr val="white"/>
                </a:solidFill>
                <a:latin typeface="Bahnschrift Condensed" panose="020B0502040204020203" pitchFamily="34" charset="0"/>
                <a:cs typeface="Segoe UI" panose="020B0502040204020203" pitchFamily="34" charset="0"/>
              </a:rPr>
              <a:t>tools-HTML , CSS and JavaScript for designing and developing interactive portfolio pages.</a:t>
            </a:r>
          </a:p>
          <a:p>
            <a:pPr lvl="0"/>
            <a:r>
              <a:rPr lang="en-US" i="1" dirty="0">
                <a:solidFill>
                  <a:prstClr val="white"/>
                </a:solidFill>
              </a:rPr>
              <a:t>*</a:t>
            </a:r>
            <a:r>
              <a:rPr lang="en-US" i="1" dirty="0">
                <a:solidFill>
                  <a:prstClr val="white"/>
                </a:solidFill>
                <a:latin typeface="Bahnschrift SemiBold" panose="020B0502040204020203" pitchFamily="34" charset="0"/>
              </a:rPr>
              <a:t>Design &amp; presentation tools</a:t>
            </a:r>
            <a:r>
              <a:rPr lang="en-US" i="1" dirty="0">
                <a:solidFill>
                  <a:prstClr val="white"/>
                </a:solidFill>
                <a:latin typeface="Bahnschrift Condensed" panose="020B0502040204020203" pitchFamily="34" charset="0"/>
              </a:rPr>
              <a:t>-Canva  ,  photoshop for creating visually appealing layouts , graphics , and portfolio designs</a:t>
            </a:r>
            <a:r>
              <a:rPr lang="en-US" i="1" dirty="0">
                <a:solidFill>
                  <a:prstClr val="white"/>
                </a:solidFill>
              </a:rPr>
              <a:t>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313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Algerian" panose="04020705040A02060702" pitchFamily="82" charset="0"/>
              </a:rPr>
              <a:t>PORTFOLIO</a:t>
            </a:r>
            <a:r>
              <a:rPr lang="ja-JP" altLang="en-US" dirty="0">
                <a:solidFill>
                  <a:prstClr val="white"/>
                </a:solidFill>
                <a:latin typeface="Algerian" panose="04020705040A02060702" pitchFamily="82" charset="0"/>
              </a:rPr>
              <a:t> </a:t>
            </a:r>
            <a:r>
              <a:rPr lang="en-US" altLang="ja-JP" dirty="0">
                <a:solidFill>
                  <a:prstClr val="white"/>
                </a:solidFill>
                <a:latin typeface="Algerian" panose="04020705040A02060702" pitchFamily="82" charset="0"/>
              </a:rPr>
              <a:t>DESIGN</a:t>
            </a:r>
            <a:r>
              <a:rPr lang="ja-JP" altLang="en-US" dirty="0">
                <a:solidFill>
                  <a:prstClr val="white"/>
                </a:solidFill>
                <a:latin typeface="Algerian" panose="04020705040A02060702" pitchFamily="82" charset="0"/>
              </a:rPr>
              <a:t> </a:t>
            </a:r>
            <a:r>
              <a:rPr lang="en-US" altLang="ja-JP" dirty="0">
                <a:solidFill>
                  <a:prstClr val="white"/>
                </a:solidFill>
                <a:latin typeface="Algerian" panose="04020705040A02060702" pitchFamily="82" charset="0"/>
              </a:rPr>
              <a:t>AND</a:t>
            </a:r>
            <a:r>
              <a:rPr lang="ja-JP" altLang="en-US" dirty="0">
                <a:solidFill>
                  <a:prstClr val="white"/>
                </a:solidFill>
                <a:latin typeface="Algerian" panose="04020705040A02060702" pitchFamily="82" charset="0"/>
              </a:rPr>
              <a:t> </a:t>
            </a:r>
            <a:r>
              <a:rPr lang="en-US" altLang="ja-JP" dirty="0">
                <a:solidFill>
                  <a:prstClr val="white"/>
                </a:solidFill>
                <a:latin typeface="Algerian" panose="04020705040A02060702" pitchFamily="82" charset="0"/>
              </a:rPr>
              <a:t>LAYOUT</a:t>
            </a:r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2533723"/>
            <a:ext cx="9392342" cy="3555993"/>
          </a:xfrm>
        </p:spPr>
        <p:txBody>
          <a:bodyPr>
            <a:normAutofit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white"/>
                </a:solidFill>
                <a:latin typeface="Arial Black" panose="020B0A04020102020204" pitchFamily="34" charset="0"/>
                <a:cs typeface="Segoe UI" panose="020B0502040204020203" pitchFamily="34" charset="0"/>
              </a:rPr>
              <a:t>User-Friendly Navigation- The layout should be simple and easy to explore so that viewers can quickly find information or projects.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prstClr val="white"/>
                </a:solidFill>
                <a:latin typeface="Arial Black" panose="020B0A04020102020204" pitchFamily="34" charset="0"/>
                <a:cs typeface="Segoe UI" panose="020B0502040204020203" pitchFamily="34" charset="0"/>
              </a:rPr>
              <a:t>Use of multimedia-Include images, videos, and graphics in a neat layout to make the portfolio more attractive and engaging.</a:t>
            </a:r>
          </a:p>
          <a:p>
            <a:pPr lvl="0"/>
            <a:endParaRPr lang="en-US" i="1" dirty="0">
              <a:solidFill>
                <a:prstClr val="white"/>
              </a:solidFill>
              <a:latin typeface="Arial Black" panose="020B0A040201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5196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20250904-0505-16.3652485">
            <a:hlinkClick r:id="" action="ppaction://media"/>
            <a:extLst>
              <a:ext uri="{FF2B5EF4-FFF2-40B4-BE49-F238E27FC236}">
                <a16:creationId xmlns:a16="http://schemas.microsoft.com/office/drawing/2014/main" id="{3354F2D4-6BD0-65AD-4C4E-65BD08EC74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5239" y="639098"/>
            <a:ext cx="10530347" cy="5722374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FA3B2B6-EC29-4FED-B318-E42C9F5813BF}"/>
              </a:ext>
            </a:extLst>
          </p:cNvPr>
          <p:cNvSpPr/>
          <p:nvPr/>
        </p:nvSpPr>
        <p:spPr>
          <a:xfrm>
            <a:off x="3048000" y="255183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29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efaul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44965766_Inspirational quotes_RVA_v4" id="{F79807E6-3F94-4870-B67D-433514FA159F}" vid="{4F044334-B8B4-481D-A068-11255B7C15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175DE86-58D3-4347-B547-AF9F865DD68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4F8E65-5EAA-4DCD-8461-F9BDA12AC6F7}">
  <ds:schemaRefs>
    <ds:schemaRef ds:uri="http://purl.org/dc/elements/1.1/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www.w3.org/XML/1998/namespace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3F9B716-08C5-4102-B5AF-6AFC4934B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Inspirational quotes</Template>
  <TotalTime>0</TotalTime>
  <Words>364</Words>
  <Application>Microsoft Office PowerPoint</Application>
  <PresentationFormat>Widescreen</PresentationFormat>
  <Paragraphs>55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7" baseType="lpstr">
      <vt:lpstr>Algerian</vt:lpstr>
      <vt:lpstr>Arial</vt:lpstr>
      <vt:lpstr>Arial Black</vt:lpstr>
      <vt:lpstr>Arial Rounded MT Bold</vt:lpstr>
      <vt:lpstr>Bahnschrift Condensed</vt:lpstr>
      <vt:lpstr>Bahnschrift Light Condensed</vt:lpstr>
      <vt:lpstr>Bahnschrift SemiBold</vt:lpstr>
      <vt:lpstr>Bell MT</vt:lpstr>
      <vt:lpstr>Bernard MT Condensed</vt:lpstr>
      <vt:lpstr>Bodoni MT</vt:lpstr>
      <vt:lpstr>Bookman Old Style</vt:lpstr>
      <vt:lpstr>Calibri</vt:lpstr>
      <vt:lpstr>Segoe UI</vt:lpstr>
      <vt:lpstr>Segoe UI Variable Text Light</vt:lpstr>
      <vt:lpstr>Verdana</vt:lpstr>
      <vt:lpstr>Office Theme</vt:lpstr>
      <vt:lpstr>Digital Portfolio</vt:lpstr>
      <vt:lpstr>Digital Portfolio</vt:lpstr>
      <vt:lpstr>AGENDA</vt:lpstr>
      <vt:lpstr>PROBLEM STATEMENT </vt:lpstr>
      <vt:lpstr> project Overview</vt:lpstr>
      <vt:lpstr>WHO ARE  THE END USERS </vt:lpstr>
      <vt:lpstr>TOOLS AND TECHNOLOGIES </vt:lpstr>
      <vt:lpstr>PORTFOLIO DESIGN AND LAYOUT</vt:lpstr>
      <vt:lpstr>PowerPoint Presentation</vt:lpstr>
      <vt:lpstr>FEATURES AND FUNCTIONSLITY 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2025-08-28T04:26:35Z</dcterms:created>
  <dcterms:modified xsi:type="dcterms:W3CDTF">2025-09-04T05:07:05Z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